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7F23-2E3A-488E-8E83-76C880FAEB85}">
          <p14:sldIdLst>
            <p14:sldId id="257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9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41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46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0138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52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054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60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6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8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6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1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3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6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5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22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C:\Users\Matick\Downloads\DW%20P2%20-%20Ressources%20Booki%20FR\Desktop%20-%20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5063" y="1585992"/>
            <a:ext cx="6253317" cy="3686015"/>
          </a:xfrm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Raleway Medium" pitchFamily="2" charset="0"/>
              </a:rPr>
              <a:t>Intégration des maquettes de design en HTML / CSS</a:t>
            </a:r>
            <a:endParaRPr lang="en-US" sz="4800" b="1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1053" y="6109753"/>
            <a:ext cx="2821773" cy="467216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Raleway Medium" pitchFamily="2" charset="0"/>
              </a:rPr>
              <a:t>ADRIEN HERMINE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563972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D6CBE-A743-4B26-A425-8D57145D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02" y="423842"/>
            <a:ext cx="2862823" cy="13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E05A-75DE-48DC-A3A3-389B2310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8559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Code html/CSS du </a:t>
            </a:r>
            <a:r>
              <a:rPr lang="fr-FR" sz="4000" b="1" dirty="0" err="1">
                <a:latin typeface="Raleway Medium" pitchFamily="2" charset="0"/>
              </a:rPr>
              <a:t>footer</a:t>
            </a:r>
            <a:r>
              <a:rPr lang="fr-FR" sz="4000" b="1" dirty="0">
                <a:latin typeface="Raleway Medium" pitchFamily="2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75165-7C8D-41C0-8065-7C0A7347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391" y="94215"/>
            <a:ext cx="1170533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BA3581-DC95-4D52-9CD2-1A3E8A64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991566"/>
            <a:ext cx="5370416" cy="4427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8027B-C503-4E42-9C66-5289C98F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1566"/>
            <a:ext cx="2446192" cy="4427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2F774-39AE-4FEB-A976-94A74C76A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154" y="2995125"/>
            <a:ext cx="2888503" cy="20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EAC-E808-4FB1-8600-A984B246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3839"/>
            <a:ext cx="7964839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" pitchFamily="2" charset="0"/>
              </a:rPr>
              <a:t>Pourquoi avoir séparé les différente page de codes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4338-F59A-4809-9ECC-9459CB5F4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493823"/>
            <a:ext cx="9852360" cy="31731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Réactivité à l’affichage du site web (page plus légère)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400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Lecture du code simplifié (moins chargé)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400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Modification/débogage du site facilité (sur une page de code</a:t>
            </a:r>
            <a:r>
              <a:rPr lang="fr-FR" sz="2400" b="1" dirty="0">
                <a:solidFill>
                  <a:schemeClr val="bg1"/>
                </a:solidFill>
                <a:latin typeface="Raleway Medium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51B99-1AA0-42FC-B229-81B287F6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245" y="59119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E8D-B039-4F63-A98D-4DA34A16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96" y="476206"/>
            <a:ext cx="7834639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Les Principales 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4CE6-CDA4-483E-A665-61F16D54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96" y="2177069"/>
            <a:ext cx="3961493" cy="42047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réalisations des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cards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mise en place de la mosaïque de photos dans la partie « Activités »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compréhension du fonctionnement en cascade, de la spécificité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css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 et des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childs</a:t>
            </a:r>
            <a:endParaRPr lang="fr-FR" dirty="0">
              <a:solidFill>
                <a:schemeClr val="bg1">
                  <a:lumMod val="95000"/>
                  <a:lumOff val="5000"/>
                </a:schemeClr>
              </a:solidFill>
              <a:latin typeface="Raleway Medium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94E9DF-4E1A-4AD1-B53A-40CA7187F857}"/>
              </a:ext>
            </a:extLst>
          </p:cNvPr>
          <p:cNvCxnSpPr>
            <a:cxnSpLocks/>
          </p:cNvCxnSpPr>
          <p:nvPr/>
        </p:nvCxnSpPr>
        <p:spPr>
          <a:xfrm flipV="1">
            <a:off x="4536215" y="4362867"/>
            <a:ext cx="2400366" cy="81996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ED19F6-DE26-49A1-A014-6E12DFB68A5A}"/>
              </a:ext>
            </a:extLst>
          </p:cNvPr>
          <p:cNvSpPr txBox="1"/>
          <p:nvPr/>
        </p:nvSpPr>
        <p:spPr>
          <a:xfrm>
            <a:off x="7122253" y="3208705"/>
            <a:ext cx="4135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" pitchFamily="2" charset="0"/>
              </a:rPr>
              <a:t>En cascade : c’est la dernière règle déclarée qui est utilisée pour la mise en forme.</a:t>
            </a:r>
          </a:p>
          <a:p>
            <a:endParaRPr lang="fr-FR" dirty="0">
              <a:latin typeface="Raleway" pitchFamily="2" charset="0"/>
            </a:endParaRPr>
          </a:p>
          <a:p>
            <a:r>
              <a:rPr lang="fr-FR" dirty="0">
                <a:latin typeface="Raleway" pitchFamily="2" charset="0"/>
              </a:rPr>
              <a:t>En spécificités : hiérarchisation des balises en cas de conflit, plus une règle est spécifique, plus elle est importante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D7F499-C449-4EDA-829E-358533BE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26" y="67507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7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EBFC-BAEE-4809-9756-EC732426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02" y="313095"/>
            <a:ext cx="6052490" cy="1439483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Vérification du CODE Html/</a:t>
            </a:r>
            <a:r>
              <a:rPr lang="fr-FR" sz="4000" b="1" dirty="0" err="1">
                <a:latin typeface="Raleway Medium" pitchFamily="2" charset="0"/>
              </a:rPr>
              <a:t>Css</a:t>
            </a:r>
            <a:r>
              <a:rPr lang="fr-FR" sz="4000" b="1" dirty="0">
                <a:latin typeface="Raleway Medium" pitchFamily="2" charset="0"/>
              </a:rPr>
              <a:t> par W3C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03B57-27CB-427C-8000-97E0E951E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922" y="3958508"/>
            <a:ext cx="4341045" cy="258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5A1E1-D420-4532-948C-7758438E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86" y="313095"/>
            <a:ext cx="4066312" cy="3075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3DBB7-AB6E-43CD-B938-DDB476AE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386" y="3956717"/>
            <a:ext cx="4066390" cy="258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F744B-FE6C-4561-9C1C-35E647F56816}"/>
              </a:ext>
            </a:extLst>
          </p:cNvPr>
          <p:cNvSpPr txBox="1"/>
          <p:nvPr/>
        </p:nvSpPr>
        <p:spPr>
          <a:xfrm>
            <a:off x="376302" y="1752578"/>
            <a:ext cx="6052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Cette étape assure que les différentes pages de codes sont construites correctement et assure que les normes fixé par W3C (organisme de normalisation du web) sont respectées. </a:t>
            </a:r>
          </a:p>
          <a:p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Cette étape assure que les pages HTML/CSS  rentre dans la sémantique du web (que l’on parle le même langage).</a:t>
            </a:r>
          </a:p>
        </p:txBody>
      </p:sp>
    </p:spTree>
    <p:extLst>
      <p:ext uri="{BB962C8B-B14F-4D97-AF65-F5344CB8AC3E}">
        <p14:creationId xmlns:p14="http://schemas.microsoft.com/office/powerpoint/2010/main" val="187479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E687-5053-4083-8417-BCFA6F07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762" y="2356754"/>
            <a:ext cx="4628584" cy="1233506"/>
          </a:xfrm>
        </p:spPr>
        <p:txBody>
          <a:bodyPr/>
          <a:lstStyle/>
          <a:p>
            <a:r>
              <a:rPr lang="fr-FR" dirty="0">
                <a:latin typeface="Raleway Medium" pitchFamily="2" charset="0"/>
              </a:rPr>
              <a:t>Version Desktop et mobile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6170B86C-E049-4936-8913-0B6DCDBB3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4" y="286603"/>
            <a:ext cx="4429914" cy="5795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FA441-EE97-40AE-9FEB-B2DF88BD9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27" y="291268"/>
            <a:ext cx="484773" cy="588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C10E7-51B3-43DE-9EF5-86289032DF9F}"/>
              </a:ext>
            </a:extLst>
          </p:cNvPr>
          <p:cNvSpPr txBox="1"/>
          <p:nvPr/>
        </p:nvSpPr>
        <p:spPr>
          <a:xfrm>
            <a:off x="6837762" y="3429000"/>
            <a:ext cx="365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Design réalisé par Loïc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E746E-6FA0-4422-8A0E-241F2E63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565" y="94948"/>
            <a:ext cx="1172362" cy="5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fonctionnelles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0" y="1931436"/>
            <a:ext cx="10814179" cy="45440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 champ de recherche / de saisie à dans un formulaire et valide auprès du W3C;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Cartes « Hébergement » et « Activité » cliquable dans son intégralité utilisation de l’attribut `href=”#”` temporairement;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Ajout d’une animation « :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hover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pour la partie filtre;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Ajout d’ancres sur “Hébergements” et “Activités”, situés dans l’en-tête mener respectivement vers la section.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5B376-EDF2-4DE9-BEEA-391DC46A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84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Techniques 1/2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89623"/>
            <a:ext cx="11300927" cy="47071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Deux maquettes à réaliser : Desktop et Mobile;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Desktop first;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Adapté au format tablette;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Les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Breakpoints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 à 992 px en Desktop et 768 px pour les tablettes 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Site Web responsive avec l’utilisation des Media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Queries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Utilisation de « Font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Awesome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pour l’intégration d’icones;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Couleur de la charte Graphique : le bleu (#0065FC), bleu clair (#DEEBFF) et le gris (#F2F2F2);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1F46C-599B-4230-8769-BAC0BAE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03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Techniques 2/2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89623"/>
            <a:ext cx="11300927" cy="4707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Police du site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Raleway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Utilisation des pixels et des pourcentages;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Favoriser  « 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Flexbox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à « 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Grid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Ne pas utiliser de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framework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 CSS et utilisation de balises sémantiques;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Code validé en HTML et CSS sur « W3C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validator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Compatible sur les navigateurs « Mozilla » et « Chrome ».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81D0D-8477-48C5-AF85-0022FF79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84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5F2-85AC-4A9F-9EEE-41EDE195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3521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du header et du « sous-header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91C02-A62D-4A92-800C-A1AEEF89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" y="2407648"/>
            <a:ext cx="11832380" cy="339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A42D7-DA6E-4D7F-B40F-CD5EB372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382" y="60866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1BE-9E79-4885-9E6D-72ADC681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7781"/>
            <a:ext cx="8534400" cy="1511558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de la partie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E60F9-1F88-4A90-AEC7-9E2B75E49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1579339"/>
            <a:ext cx="10027298" cy="499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0E3B7-3E3A-492D-BE6E-4778E860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382" y="67781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1165-84D4-43A8-B33A-5A43FC62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de la partie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3B65B-0AE1-4E72-A04D-6AC7CD1F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" y="1600718"/>
            <a:ext cx="11760374" cy="4818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3BEB1-6DF3-4B67-AE37-5AA04305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283" y="65315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C809-A89D-4BDA-BD51-167A35A1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5387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du </a:t>
            </a:r>
            <a:r>
              <a:rPr lang="fr-FR" sz="4000" b="1" dirty="0" err="1">
                <a:latin typeface="Raleway Medium" pitchFamily="2" charset="0"/>
              </a:rPr>
              <a:t>footer</a:t>
            </a:r>
            <a:endParaRPr lang="fr-FR" sz="4000" b="1" dirty="0">
              <a:latin typeface="Raleway Medium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D52DF-7B72-44D6-8898-08CDAC823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9" y="2412638"/>
            <a:ext cx="11571202" cy="203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035EE-9468-4392-AB6D-43556941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334" y="79527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6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6280</TotalTime>
  <Words>434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Century Gothic</vt:lpstr>
      <vt:lpstr>Raleway</vt:lpstr>
      <vt:lpstr>Raleway Medium</vt:lpstr>
      <vt:lpstr>Wingdings</vt:lpstr>
      <vt:lpstr>Wingdings 3</vt:lpstr>
      <vt:lpstr>Slice</vt:lpstr>
      <vt:lpstr>Intégration des maquettes de design en HTML / CSS</vt:lpstr>
      <vt:lpstr>Version Desktop et mobile </vt:lpstr>
      <vt:lpstr>Rappel des spécifications fonctionnelles :</vt:lpstr>
      <vt:lpstr>Rappel des spécifications Techniques 1/2 :</vt:lpstr>
      <vt:lpstr>Rappel des spécifications Techniques 2/2 :</vt:lpstr>
      <vt:lpstr>Découpe du header et du « sous-header »</vt:lpstr>
      <vt:lpstr>Découpe de la partie 1</vt:lpstr>
      <vt:lpstr>Découpe de la partie 2</vt:lpstr>
      <vt:lpstr>Découpe du footer</vt:lpstr>
      <vt:lpstr>Code html/CSS du footer </vt:lpstr>
      <vt:lpstr>Pourquoi avoir séparé les différente page de codes ? </vt:lpstr>
      <vt:lpstr>Les Principales difficultés rencontrées</vt:lpstr>
      <vt:lpstr>Vérification du CODE Html/Css par W3C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Intégration des maquettes de design en HTML / CSS</dc:title>
  <dc:creator>Adrien HERMINE</dc:creator>
  <cp:lastModifiedBy>Adrien HERMINE</cp:lastModifiedBy>
  <cp:revision>6</cp:revision>
  <dcterms:created xsi:type="dcterms:W3CDTF">2022-02-07T12:22:52Z</dcterms:created>
  <dcterms:modified xsi:type="dcterms:W3CDTF">2022-02-13T22:56:26Z</dcterms:modified>
</cp:coreProperties>
</file>